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02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63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62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7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70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7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4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25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6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14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7B861-13F0-4BF5-8FC5-4C2614563ECD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9517-DD03-4701-A4C0-14E474A6FE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53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AWS</a:t>
            </a:r>
            <a:r>
              <a:rPr lang="zh-TW" altLang="en-US" dirty="0" smtClean="0"/>
              <a:t>註冊</a:t>
            </a:r>
            <a:endParaRPr lang="en-US" altLang="zh-TW" dirty="0" smtClean="0"/>
          </a:p>
          <a:p>
            <a:r>
              <a:rPr lang="en-US" altLang="zh-TW" dirty="0" smtClean="0"/>
              <a:t>4070E001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1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3" y="365125"/>
            <a:ext cx="10597837" cy="59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3" y="84158"/>
            <a:ext cx="12036113" cy="67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3158"/>
            <a:ext cx="10535927" cy="5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82"/>
            <a:ext cx="11786877" cy="66301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19650" y="1285875"/>
            <a:ext cx="9525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6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2" y="60419"/>
            <a:ext cx="12084588" cy="67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0" y="608202"/>
            <a:ext cx="9900020" cy="55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8" y="478972"/>
            <a:ext cx="10751524" cy="60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4" y="316782"/>
            <a:ext cx="11628832" cy="6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93" y="365125"/>
            <a:ext cx="9848413" cy="55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5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8" y="0"/>
            <a:ext cx="11803303" cy="66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51" y="1030514"/>
            <a:ext cx="8713074" cy="49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3" y="365125"/>
            <a:ext cx="11259827" cy="63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6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97777" cy="5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0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6" y="310035"/>
            <a:ext cx="11640827" cy="65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9927" cy="67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8" y="265982"/>
            <a:ext cx="11719143" cy="65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6242" cy="65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79"/>
            <a:ext cx="11934438" cy="67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6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53" y="595086"/>
            <a:ext cx="9306546" cy="52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0" y="99917"/>
            <a:ext cx="11818090" cy="66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6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80" y="365125"/>
            <a:ext cx="11680439" cy="65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08" y="885371"/>
            <a:ext cx="9042063" cy="50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0" y="273240"/>
            <a:ext cx="11706240" cy="65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9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90" y="164193"/>
            <a:ext cx="12265848" cy="68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9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2" y="365125"/>
            <a:ext cx="11191791" cy="62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94" y="480785"/>
            <a:ext cx="9638763" cy="5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IAM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88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1" y="365125"/>
            <a:ext cx="11075677" cy="62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6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1" y="152400"/>
            <a:ext cx="11278877" cy="63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2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83577" cy="60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5" y="365125"/>
            <a:ext cx="11448210" cy="64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4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9" y="207924"/>
            <a:ext cx="11389011" cy="64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</Words>
  <Application>Microsoft Office PowerPoint</Application>
  <PresentationFormat>寬螢幕</PresentationFormat>
  <Paragraphs>3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建立IAM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10</cp:revision>
  <dcterms:created xsi:type="dcterms:W3CDTF">2021-09-29T11:12:10Z</dcterms:created>
  <dcterms:modified xsi:type="dcterms:W3CDTF">2021-09-29T12:41:08Z</dcterms:modified>
</cp:coreProperties>
</file>